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301" r:id="rId5"/>
    <p:sldId id="272" r:id="rId6"/>
    <p:sldId id="273" r:id="rId7"/>
    <p:sldId id="270" r:id="rId8"/>
    <p:sldId id="260" r:id="rId9"/>
    <p:sldId id="261" r:id="rId10"/>
    <p:sldId id="279" r:id="rId11"/>
    <p:sldId id="280" r:id="rId12"/>
    <p:sldId id="281" r:id="rId13"/>
    <p:sldId id="284" r:id="rId14"/>
    <p:sldId id="299" r:id="rId15"/>
    <p:sldId id="300" r:id="rId16"/>
    <p:sldId id="298" r:id="rId17"/>
    <p:sldId id="290" r:id="rId18"/>
    <p:sldId id="296" r:id="rId19"/>
    <p:sldId id="292" r:id="rId20"/>
    <p:sldId id="287" r:id="rId21"/>
    <p:sldId id="297" r:id="rId22"/>
    <p:sldId id="263" r:id="rId23"/>
    <p:sldId id="275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15937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8000" b="1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m1441CinePrevTin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382000" cy="4114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572000"/>
            <a:ext cx="8229600" cy="2057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মাধ্যাকর্ষণ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শক্তির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নিয়ন্ত্রিত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হয়ে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সূর্যকে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সম্মুখে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রেখে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পৃথিবী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নিজ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অক্ষে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আবর্তন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নিদিৃষ্ট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কক্ষ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পথে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সূর্যের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চারিদিকে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পরিক্রমণ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এটিই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3741003"/>
            <a:ext cx="2667000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আহ্নিক</a:t>
            </a:r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গতি</a:t>
            </a:r>
            <a:endParaRPr lang="en-US" sz="48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3733800"/>
            <a:ext cx="2514600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বার্ষিক</a:t>
            </a:r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গতি</a:t>
            </a:r>
            <a:endParaRPr lang="en-US" sz="48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1447800"/>
            <a:ext cx="5486400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গতির</a:t>
            </a:r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প্রকারভেদ</a:t>
            </a:r>
            <a:endParaRPr lang="en-US" sz="48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743200" y="2362200"/>
            <a:ext cx="76200" cy="1143000"/>
          </a:xfrm>
          <a:prstGeom prst="down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Down Arrow 5"/>
          <p:cNvSpPr/>
          <p:nvPr/>
        </p:nvSpPr>
        <p:spPr>
          <a:xfrm>
            <a:off x="6248400" y="2362200"/>
            <a:ext cx="76200" cy="1143000"/>
          </a:xfrm>
          <a:prstGeom prst="down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রডুেন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0"/>
            <a:ext cx="3733800" cy="2819400"/>
          </a:xfrm>
          <a:prstGeom prst="rect">
            <a:avLst/>
          </a:prstGeom>
        </p:spPr>
      </p:pic>
      <p:pic>
        <p:nvPicPr>
          <p:cNvPr id="4" name="Picture 3" descr="motion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57200"/>
            <a:ext cx="3733800" cy="3124200"/>
          </a:xfrm>
          <a:prstGeom prst="rect">
            <a:avLst/>
          </a:prstGeom>
        </p:spPr>
      </p:pic>
      <p:pic>
        <p:nvPicPr>
          <p:cNvPr id="5" name="Picture 4" descr="earth_rota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3476846" cy="2971800"/>
          </a:xfrm>
          <a:prstGeom prst="rect">
            <a:avLst/>
          </a:prstGeom>
        </p:spPr>
      </p:pic>
      <p:pic>
        <p:nvPicPr>
          <p:cNvPr id="6" name="Picture 5" descr="h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887450"/>
            <a:ext cx="3762375" cy="2818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15669"/>
            <a:ext cx="1981200" cy="64633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আহ্নিক</a:t>
            </a:r>
            <a:r>
              <a:rPr lang="en-US" sz="3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গতি</a:t>
            </a:r>
            <a:endParaRPr lang="en-US" sz="36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228600"/>
            <a:ext cx="8229600" cy="6324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পৃথিবী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নিজ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অক্ষে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মেরু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রেখায়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পশ্চিম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আবর্তন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এভাবে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আবতর্ন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প্রায়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২৪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ঘন্টা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একদিন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লাগে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ঠিক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হিসাবে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এসময়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২৩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ঘন্টা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৫৬মিনিট ৪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সেকেন্ড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4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গতিকে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আহ্নিক</a:t>
            </a:r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দৈনিক</a:t>
            </a:r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আহ্নিক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গতির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দিন-রাত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সংঘটিত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।</a:t>
            </a:r>
          </a:p>
          <a:p>
            <a:endParaRPr lang="en-US" sz="36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97971"/>
            <a:ext cx="6007101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bn-BD" sz="4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NikoshBAN" pitchFamily="2" charset="0"/>
                <a:cs typeface="NikoshBAN" pitchFamily="2" charset="0"/>
              </a:rPr>
              <a:t>আ</a:t>
            </a:r>
            <a:r>
              <a:rPr lang="en-US" sz="48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NikoshBAN" pitchFamily="2" charset="0"/>
                <a:cs typeface="NikoshBAN" pitchFamily="2" charset="0"/>
              </a:rPr>
              <a:t>হ্নি</a:t>
            </a:r>
            <a:r>
              <a:rPr lang="bn-BD" sz="4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NikoshBAN" pitchFamily="2" charset="0"/>
                <a:cs typeface="NikoshBAN" pitchFamily="2" charset="0"/>
              </a:rPr>
              <a:t>ক গতির ফলাফল </a:t>
            </a:r>
            <a:endParaRPr lang="en-US" sz="6600" b="1" dirty="0">
              <a:solidFill>
                <a:schemeClr val="accent1">
                  <a:lumMod val="40000"/>
                  <a:lumOff val="6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6400800"/>
            <a:ext cx="2362199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88900" dir="5400000" algn="ctr" rotWithShape="0">
                    <a:srgbClr val="000000">
                      <a:alpha val="43137"/>
                    </a:srgbClr>
                  </a:outerShdw>
                </a:effectLst>
              </a:rPr>
              <a:t>জীব জন্তুর উপর প্রভাব</a:t>
            </a:r>
            <a:endParaRPr lang="en-US" sz="1200" b="1" dirty="0">
              <a:solidFill>
                <a:schemeClr val="bg1">
                  <a:lumMod val="95000"/>
                </a:schemeClr>
              </a:solidFill>
              <a:effectLst>
                <a:outerShdw blurRad="50800" dist="88900" dir="540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16361"/>
            <a:ext cx="3741582" cy="27281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91199" y="3544515"/>
            <a:ext cx="1981201" cy="36933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solidFill>
                  <a:schemeClr val="bg1"/>
                </a:solidFill>
                <a:effectLst>
                  <a:outerShdw blurRad="50800" dist="88900" dir="5400000" algn="ctr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জোয়ার ভাটা</a:t>
            </a:r>
            <a:endParaRPr lang="en-US" dirty="0">
              <a:solidFill>
                <a:schemeClr val="bg1"/>
              </a:solidFill>
              <a:effectLst>
                <a:outerShdw blurRad="50800" dist="88900" dir="5400000" algn="ctr" rotWithShape="0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40" y="4030910"/>
            <a:ext cx="3642458" cy="22174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flipH="1">
            <a:off x="2133600" y="6324600"/>
            <a:ext cx="208311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 নির্ধারন</a:t>
            </a:r>
            <a:endParaRPr lang="en-US" dirty="0">
              <a:solidFill>
                <a:schemeClr val="bg1"/>
              </a:solidFill>
              <a:effectLst>
                <a:outerShdw blurRad="50800" dist="76200" dir="5400000" algn="ctr" rotWithShape="0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30" y="892560"/>
            <a:ext cx="3446195" cy="26519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27731" y="3729181"/>
            <a:ext cx="328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44577" y="3564347"/>
            <a:ext cx="22143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dirty="0">
                <a:effectLst>
                  <a:outerShdw blurRad="50800" dist="127000" dir="5400000" algn="ctr" rotWithShape="0">
                    <a:schemeClr val="tx1"/>
                  </a:outerShdw>
                </a:effectLst>
                <a:latin typeface="NikoshBAN" pitchFamily="2" charset="0"/>
                <a:cs typeface="NikoshBAN" pitchFamily="2" charset="0"/>
              </a:rPr>
              <a:t>দিন ও </a:t>
            </a:r>
            <a:r>
              <a:rPr lang="bn-BD" dirty="0" smtClean="0">
                <a:effectLst>
                  <a:outerShdw blurRad="50800" dist="127000" dir="5400000" algn="ctr" rotWithShape="0">
                    <a:schemeClr val="tx1"/>
                  </a:outerShdw>
                </a:effectLst>
                <a:latin typeface="NikoshBAN" pitchFamily="2" charset="0"/>
                <a:cs typeface="NikoshBAN" pitchFamily="2" charset="0"/>
              </a:rPr>
              <a:t>রাত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95" y="4023026"/>
            <a:ext cx="3396205" cy="2288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594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3" grpId="0" animBg="1"/>
      <p:bldP spid="16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200"/>
            <a:ext cx="3733800" cy="2718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99" y="3962399"/>
            <a:ext cx="2882985" cy="2286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62399"/>
            <a:ext cx="3733800" cy="2225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54451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কক্ষ পথে পৃথিবী</a:t>
            </a:r>
            <a:endParaRPr lang="en-US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63500" dir="5400000" algn="ctr" rotWithShape="0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3405" y="6329011"/>
            <a:ext cx="174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সৌর  জগৎ</a:t>
            </a:r>
            <a:endParaRPr lang="en-US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6248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ঋতু পরিবত </a:t>
            </a:r>
            <a:endParaRPr lang="en-US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3382072" cy="2732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8099" y="3544515"/>
            <a:ext cx="317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1200000" sx="106000" sy="106000" algn="ctr" rotWithShape="0">
                    <a:schemeClr val="tx1"/>
                  </a:outerShdw>
                </a:effectLst>
                <a:latin typeface="NikoshBAN" pitchFamily="2" charset="0"/>
                <a:cs typeface="NikoshBAN" pitchFamily="2" charset="0"/>
              </a:rPr>
              <a:t>দিন ও </a:t>
            </a:r>
            <a:r>
              <a:rPr lang="bn-BD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1200000" sx="106000" sy="106000" algn="ctr" rotWithShape="0">
                    <a:schemeClr val="tx1"/>
                  </a:outerShdw>
                </a:effectLst>
                <a:latin typeface="NikoshBAN" pitchFamily="2" charset="0"/>
                <a:cs typeface="NikoshBAN" pitchFamily="2" charset="0"/>
              </a:rPr>
              <a:t>রাত</a:t>
            </a:r>
            <a:endParaRPr lang="en-US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dir="1200000" sx="106000" sy="106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111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152400"/>
            <a:ext cx="3352800" cy="3080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24" y="152400"/>
            <a:ext cx="4141306" cy="304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91" y="4062398"/>
            <a:ext cx="7813309" cy="22102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3338497"/>
            <a:ext cx="2819400" cy="558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চন্দ্র, সূর্য, পৃথিবী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8800" y="3346940"/>
            <a:ext cx="2895599" cy="581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চাঁদ ও পৃথিবীর আকর্ষন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0" y="6267999"/>
            <a:ext cx="1849404" cy="507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জোয়ার ভাটা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90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86869917"/>
              </p:ext>
            </p:extLst>
          </p:nvPr>
        </p:nvGraphicFramePr>
        <p:xfrm>
          <a:off x="762000" y="3048000"/>
          <a:ext cx="7543800" cy="2781300"/>
        </p:xfrm>
        <a:graphic>
          <a:graphicData uri="http://schemas.openxmlformats.org/presentationml/2006/ole">
            <p:oleObj spid="_x0000_s5171" name="Packager Shell Object" showAsIcon="1" r:id="rId3" imgW="3963240" imgH="685800" progId="Package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1143000"/>
            <a:ext cx="85344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আহ্নিক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জানব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1816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8491"/>
            <a:ext cx="8991600" cy="670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Flowchart: Punched Tape 2"/>
          <p:cNvSpPr/>
          <p:nvPr/>
        </p:nvSpPr>
        <p:spPr>
          <a:xfrm>
            <a:off x="2050472" y="228600"/>
            <a:ext cx="3893127" cy="2043546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401291"/>
            <a:ext cx="784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১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সৌর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দিন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? </a:t>
            </a:r>
          </a:p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২।জোয়ার –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ভাটা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সৃস্টি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5457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9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547255"/>
            <a:ext cx="662940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আহ্নিক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গতির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41353802"/>
              </p:ext>
            </p:extLst>
          </p:nvPr>
        </p:nvGraphicFramePr>
        <p:xfrm>
          <a:off x="457200" y="3657600"/>
          <a:ext cx="6858000" cy="1866900"/>
        </p:xfrm>
        <a:graphic>
          <a:graphicData uri="http://schemas.openxmlformats.org/presentationml/2006/ole">
            <p:oleObj spid="_x0000_s7216" name="Packager Shell Object" showAsIcon="1" r:id="rId3" imgW="3772800" imgH="68580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63144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303" y="1075659"/>
            <a:ext cx="4689297" cy="581697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দিলীপ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রায়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সহঃ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3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তালুক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শাখাতী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3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কালীগঞ্জ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,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লালমনিরহাট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</a:p>
          <a:p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  ম</a:t>
            </a:r>
            <a:r>
              <a:rPr lang="as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ে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াবাইল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নং-০১৭৩৮২৯৮৩১৫ </a:t>
            </a:r>
          </a:p>
          <a:p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  ই-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মেইলঃ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dilip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roy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1৯৩ @gmail.com</a:t>
            </a:r>
          </a:p>
          <a:p>
            <a:endParaRPr lang="en-US" sz="48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"/>
            <a:ext cx="2667000" cy="92333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54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54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 descr="C:\Users\Flora IDB\Documents\WebCam Media\Capture\Image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61" y="1417445"/>
            <a:ext cx="1801139" cy="1658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00600" y="1981200"/>
            <a:ext cx="4343400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600" b="1" dirty="0">
                <a:latin typeface="NikoshBAN" pitchFamily="2" charset="0"/>
                <a:cs typeface="NikoshBAN" pitchFamily="2" charset="0"/>
              </a:rPr>
              <a:t>শ্রেণী –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নব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ম</a:t>
            </a:r>
          </a:p>
          <a:p>
            <a:r>
              <a:rPr lang="bn-BD" sz="3600" b="1" dirty="0">
                <a:latin typeface="NikoshBAN" pitchFamily="2" charset="0"/>
                <a:cs typeface="NikoshBAN" pitchFamily="2" charset="0"/>
              </a:rPr>
              <a:t>বিষয়ঃ –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ভূগোল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পরিবেশ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BD" sz="3600" b="1" dirty="0">
                <a:latin typeface="NikoshBAN" pitchFamily="2" charset="0"/>
                <a:cs typeface="NikoshBAN" pitchFamily="2" charset="0"/>
              </a:rPr>
              <a:t>অধ্যায় –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দ্বিতীয়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BD" sz="3600" b="1" dirty="0">
                <a:latin typeface="NikoshBAN" pitchFamily="2" charset="0"/>
                <a:cs typeface="NikoshBAN" pitchFamily="2" charset="0"/>
              </a:rPr>
              <a:t>সময়ঃ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৪৫</a:t>
            </a:r>
            <a:endParaRPr lang="bn-BD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0" y="890993"/>
            <a:ext cx="298030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5400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54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3352800"/>
            <a:ext cx="8382000" cy="3276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পৃথিবী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নিজ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অক্ষে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অবিরাম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ঘুরতে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ঘুরতে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নিদৃষ্ট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উবৃত্তকার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কক্ষপথে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নিদিৃষ্ট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নিদৃষ্ট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সূর্যের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চারিদিকে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পরিক্রমণ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পশ্চিম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পূর্ব</a:t>
            </a:r>
            <a:endParaRPr lang="en-US" sz="3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পরিক্রমণকে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বার্ষিক</a:t>
            </a:r>
            <a:r>
              <a:rPr lang="en-US" sz="36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36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36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বার্ষি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গতির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পৃথিবীতে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দিন-রাত্রী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হ্রাস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ও </a:t>
            </a:r>
          </a:p>
          <a:p>
            <a:r>
              <a:rPr lang="as-IN" sz="3600" b="1" dirty="0" smtClean="0">
                <a:solidFill>
                  <a:srgbClr val="0070C0"/>
                </a:solidFill>
                <a:latin typeface="NikoshBAN"/>
                <a:cs typeface="NikoshBAN"/>
              </a:rPr>
              <a:t>ঋ</a:t>
            </a:r>
            <a:r>
              <a:rPr lang="en-US" sz="3600" b="1" dirty="0" err="1" smtClean="0">
                <a:solidFill>
                  <a:srgbClr val="0070C0"/>
                </a:solidFill>
                <a:latin typeface="NikoshBAN"/>
                <a:cs typeface="NikoshBAN"/>
              </a:rPr>
              <a:t>তু</a:t>
            </a:r>
            <a:r>
              <a:rPr lang="en-US" sz="3600" b="1" dirty="0" smtClean="0">
                <a:solidFill>
                  <a:srgbClr val="0070C0"/>
                </a:solidFill>
                <a:latin typeface="NikoshBAN"/>
                <a:cs typeface="NikoshBAN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/>
                <a:cs typeface="NikoshBAN"/>
              </a:rPr>
              <a:t>পরিবর্তন</a:t>
            </a:r>
            <a:r>
              <a:rPr lang="en-US" sz="3600" b="1" dirty="0" smtClean="0">
                <a:solidFill>
                  <a:srgbClr val="0070C0"/>
                </a:solidFill>
                <a:latin typeface="NikoshBAN"/>
                <a:cs typeface="NikoshBAN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/>
                <a:cs typeface="NikoshBAN"/>
              </a:rPr>
              <a:t>ঘটে</a:t>
            </a:r>
            <a:r>
              <a:rPr lang="en-US" sz="3600" b="1" dirty="0" smtClean="0">
                <a:solidFill>
                  <a:srgbClr val="0070C0"/>
                </a:solidFill>
                <a:latin typeface="NikoshBAN"/>
                <a:cs typeface="NikoshBAN"/>
              </a:rPr>
              <a:t>।</a:t>
            </a:r>
            <a:endParaRPr lang="en-US" sz="3600" b="1" dirty="0" smtClean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36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vgbd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8258"/>
            <a:ext cx="7696200" cy="3012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7800" cy="670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685800"/>
            <a:ext cx="59436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জোডায়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7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830884"/>
            <a:ext cx="792480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আহ্নিকগতির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স্ব-পক্ষে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ফুকোর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পরীক্ষাটি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?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?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0316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2525236" y="533402"/>
            <a:ext cx="3506931" cy="1848362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4267200"/>
            <a:ext cx="6553200" cy="57501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?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2971800"/>
            <a:ext cx="6553200" cy="59764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3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bn-BD" sz="3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ক</a:t>
            </a:r>
            <a:r>
              <a:rPr lang="en-US" sz="36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াকে</a:t>
            </a:r>
            <a:r>
              <a:rPr lang="bn-BD" sz="3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বল</a:t>
            </a:r>
            <a:r>
              <a:rPr lang="en-US" sz="3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ে ?</a:t>
            </a:r>
            <a:endParaRPr lang="en-US" sz="3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609600"/>
            <a:ext cx="3429000" cy="16002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বাড়ীর</a:t>
            </a:r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 কাজ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3626" y="3124200"/>
            <a:ext cx="6498774" cy="1066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3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3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আহ্ন</a:t>
            </a:r>
            <a:r>
              <a:rPr lang="as-IN" sz="3600" b="1" dirty="0" smtClean="0">
                <a:solidFill>
                  <a:srgbClr val="FF0000"/>
                </a:solidFill>
                <a:latin typeface="NikoshBAN"/>
                <a:cs typeface="NikoshBAN"/>
              </a:rPr>
              <a:t>ি</a:t>
            </a:r>
            <a:r>
              <a:rPr lang="en-US" sz="3600" b="1" dirty="0" smtClean="0">
                <a:solidFill>
                  <a:srgbClr val="FF0000"/>
                </a:solidFill>
                <a:latin typeface="NikoshBAN"/>
                <a:cs typeface="NikoshBAN"/>
              </a:rPr>
              <a:t>ক </a:t>
            </a:r>
            <a:r>
              <a:rPr lang="en-US" sz="3600" b="1" dirty="0" err="1" smtClean="0">
                <a:solidFill>
                  <a:srgbClr val="FF0000"/>
                </a:solidFill>
                <a:latin typeface="NikoshBAN"/>
                <a:cs typeface="NikoshBAN"/>
              </a:rPr>
              <a:t>গতির</a:t>
            </a:r>
            <a:r>
              <a:rPr lang="en-US" sz="3600" b="1" dirty="0" smtClean="0">
                <a:solidFill>
                  <a:srgbClr val="FF0000"/>
                </a:solidFill>
                <a:latin typeface="NikoshBAN"/>
                <a:cs typeface="NikoshB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NikoshBAN"/>
                <a:cs typeface="NikoshBAN"/>
              </a:rPr>
              <a:t>প্রভাব</a:t>
            </a:r>
            <a:r>
              <a:rPr lang="en-US" sz="3600" b="1" dirty="0" smtClean="0">
                <a:solidFill>
                  <a:srgbClr val="FF0000"/>
                </a:solidFill>
                <a:latin typeface="NikoshBAN"/>
                <a:cs typeface="NikoshBAN"/>
              </a:rPr>
              <a:t> </a:t>
            </a:r>
            <a:r>
              <a:rPr lang="bn-BD" sz="3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তোমার  নিজের ভাষায় লিখ ।</a:t>
            </a:r>
            <a:endParaRPr lang="en-US" sz="36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yj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3773537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8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3442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আমরা কিছু ছবি দেখিঃ</a:t>
            </a:r>
            <a:endParaRPr lang="en-US" sz="36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bth_globe-animate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14400"/>
            <a:ext cx="54864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a_ru_9101601-p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3962400" cy="2286000"/>
          </a:xfrm>
          <a:prstGeom prst="rect">
            <a:avLst/>
          </a:prstGeom>
        </p:spPr>
      </p:pic>
      <p:pic>
        <p:nvPicPr>
          <p:cNvPr id="4" name="Picture 3" descr="478856818_19331b599e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3236687"/>
            <a:ext cx="7239000" cy="2743200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1066799" y="2348345"/>
            <a:ext cx="3276601" cy="685800"/>
          </a:xfrm>
          <a:prstGeom prst="upArrowCallou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bn-BD" sz="3200" b="1" dirty="0" smtClean="0">
                <a:solidFill>
                  <a:srgbClr val="7030A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NikoshBAN" pitchFamily="2" charset="0"/>
                <a:cs typeface="NikoshBAN" pitchFamily="2" charset="0"/>
              </a:rPr>
              <a:t>সূর্য উদয়</a:t>
            </a:r>
            <a:endParaRPr lang="en-US" b="1" dirty="0">
              <a:solidFill>
                <a:srgbClr val="7030A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Up Arrow Callout 6"/>
          <p:cNvSpPr/>
          <p:nvPr/>
        </p:nvSpPr>
        <p:spPr>
          <a:xfrm>
            <a:off x="4953000" y="2438400"/>
            <a:ext cx="3733800" cy="609600"/>
          </a:xfrm>
          <a:prstGeom prst="upArrowCallou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7030A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NikoshBAN" pitchFamily="2" charset="0"/>
                <a:cs typeface="NikoshBAN" pitchFamily="2" charset="0"/>
              </a:rPr>
              <a:t>দ্বি-প্রহর</a:t>
            </a:r>
            <a:endParaRPr lang="en-US" sz="2800" dirty="0">
              <a:solidFill>
                <a:srgbClr val="7030A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3080657" y="6096000"/>
            <a:ext cx="3200400" cy="609600"/>
          </a:xfrm>
          <a:prstGeom prst="downArrowCallou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rgbClr val="7030A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127000" dir="5400000" algn="ctr" rotWithShape="0">
                    <a:schemeClr val="bg1">
                      <a:lumMod val="65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সূর্যাস্ত</a:t>
            </a:r>
            <a:endParaRPr lang="en-US" sz="3600" b="1" dirty="0">
              <a:solidFill>
                <a:srgbClr val="7030A0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127000" dir="5400000" algn="ctr" rotWithShape="0">
                  <a:schemeClr val="bg1">
                    <a:lumMod val="65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09550"/>
            <a:ext cx="3378200" cy="2228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241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imated-Eart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6" y="58992"/>
            <a:ext cx="9021824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PS-satellite-around-Earth-moving-anim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8"/>
            <a:ext cx="9144000" cy="6843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tilt_anim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85" y="0"/>
            <a:ext cx="9188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81200" y="838200"/>
            <a:ext cx="4800600" cy="1981200"/>
            <a:chOff x="1981200" y="838200"/>
            <a:chExt cx="4800600" cy="1981200"/>
          </a:xfrm>
        </p:grpSpPr>
        <p:sp>
          <p:nvSpPr>
            <p:cNvPr id="3" name="Rectangle 2"/>
            <p:cNvSpPr/>
            <p:nvPr/>
          </p:nvSpPr>
          <p:spPr>
            <a:xfrm>
              <a:off x="1981200" y="838200"/>
              <a:ext cx="4800600" cy="60960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 smtClean="0">
                  <a:latin typeface="NikoshBAN" pitchFamily="2" charset="0"/>
                  <a:cs typeface="NikoshBAN" pitchFamily="2" charset="0"/>
                </a:rPr>
                <a:t>আজকের</a:t>
              </a:r>
              <a:r>
                <a:rPr lang="en-US" sz="4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400" b="1" dirty="0" err="1" smtClean="0">
                  <a:latin typeface="NikoshBAN" pitchFamily="2" charset="0"/>
                  <a:cs typeface="NikoshBAN" pitchFamily="2" charset="0"/>
                </a:rPr>
                <a:t>আলোচনার</a:t>
              </a:r>
              <a:r>
                <a:rPr lang="en-US" sz="4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400" b="1" dirty="0" err="1" smtClean="0">
                  <a:latin typeface="NikoshBAN" pitchFamily="2" charset="0"/>
                  <a:cs typeface="NikoshBAN" pitchFamily="2" charset="0"/>
                </a:rPr>
                <a:t>বিষয়</a:t>
              </a:r>
              <a:endParaRPr lang="en-US" sz="4400" b="1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>
              <a:off x="4038600" y="1447800"/>
              <a:ext cx="609600" cy="1371600"/>
            </a:xfrm>
            <a:prstGeom prst="downArrow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95600" y="2971800"/>
            <a:ext cx="2819400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গতি</a:t>
            </a:r>
            <a:endParaRPr lang="en-US" sz="4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2438400" y="352425"/>
            <a:ext cx="3505200" cy="762000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9600" y="942975"/>
            <a:ext cx="5562600" cy="121920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কি বলতে পারবে।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90550" y="1933575"/>
            <a:ext cx="7639050" cy="121920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পারবে।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09600" y="3035712"/>
            <a:ext cx="7620000" cy="236220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আহ্ন</a:t>
            </a:r>
            <a:r>
              <a:rPr lang="as-IN" sz="3600" b="1" dirty="0" smtClean="0">
                <a:latin typeface="NikoshBAN"/>
                <a:cs typeface="NikoshBAN"/>
              </a:rPr>
              <a:t>ি</a:t>
            </a:r>
            <a:r>
              <a:rPr lang="en-US" sz="3600" b="1" dirty="0" smtClean="0">
                <a:latin typeface="NikoshBAN"/>
                <a:cs typeface="NikoshBAN"/>
              </a:rPr>
              <a:t>ক </a:t>
            </a:r>
            <a:r>
              <a:rPr lang="en-US" sz="3600" b="1" dirty="0" smtClean="0">
                <a:latin typeface="NikoshBAN"/>
                <a:cs typeface="NikoshBAN"/>
              </a:rPr>
              <a:t>  </a:t>
            </a:r>
            <a:endParaRPr lang="en-US" sz="3600" b="1" dirty="0" smtClean="0">
              <a:latin typeface="NikoshBAN"/>
              <a:cs typeface="NikoshBAN"/>
            </a:endParaRPr>
          </a:p>
          <a:p>
            <a:pPr algn="ctr"/>
            <a:r>
              <a:rPr lang="en-US" sz="3600" b="1" dirty="0" err="1" smtClean="0">
                <a:latin typeface="NikoshBAN"/>
                <a:cs typeface="NikoshBAN"/>
              </a:rPr>
              <a:t>গতির</a:t>
            </a:r>
            <a:r>
              <a:rPr lang="en-US" sz="3600" b="1" dirty="0" smtClean="0">
                <a:latin typeface="NikoshBAN"/>
                <a:cs typeface="NikoshBAN"/>
              </a:rPr>
              <a:t> </a:t>
            </a:r>
            <a:r>
              <a:rPr lang="en-US" sz="3600" b="1" dirty="0" err="1" smtClean="0">
                <a:latin typeface="NikoshBAN"/>
                <a:cs typeface="NikoshBAN"/>
              </a:rPr>
              <a:t>প্রভাব</a:t>
            </a:r>
            <a:r>
              <a:rPr lang="en-US" sz="3600" b="1" dirty="0" smtClean="0">
                <a:latin typeface="NikoshBAN"/>
                <a:cs typeface="NikoshBAN"/>
              </a:rPr>
              <a:t> </a:t>
            </a:r>
            <a:r>
              <a:rPr lang="en-US" sz="3600" b="1" dirty="0" err="1" smtClean="0">
                <a:latin typeface="NikoshBAN"/>
                <a:cs typeface="NikoshBAN"/>
              </a:rPr>
              <a:t>বর্ণনা</a:t>
            </a:r>
            <a:r>
              <a:rPr lang="en-US" sz="3600" b="1" dirty="0" smtClean="0">
                <a:latin typeface="NikoshBAN"/>
                <a:cs typeface="NikoshBAN"/>
              </a:rPr>
              <a:t>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586</TotalTime>
  <Words>327</Words>
  <Application>Microsoft Office PowerPoint</Application>
  <PresentationFormat>On-screen Show (4:3)</PresentationFormat>
  <Paragraphs>64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Trek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 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iT Arena</cp:lastModifiedBy>
  <cp:revision>163</cp:revision>
  <dcterms:created xsi:type="dcterms:W3CDTF">2006-08-16T00:00:00Z</dcterms:created>
  <dcterms:modified xsi:type="dcterms:W3CDTF">2017-10-03T14:02:24Z</dcterms:modified>
</cp:coreProperties>
</file>